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89" r:id="rId2"/>
    <p:sldId id="290" r:id="rId3"/>
    <p:sldId id="291" r:id="rId4"/>
    <p:sldId id="292" r:id="rId5"/>
    <p:sldId id="293" r:id="rId6"/>
    <p:sldId id="294" r:id="rId7"/>
    <p:sldId id="296" r:id="rId8"/>
    <p:sldId id="297" r:id="rId9"/>
    <p:sldId id="295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7B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20"/>
    <p:restoredTop sz="86594" autoAdjust="0"/>
  </p:normalViewPr>
  <p:slideViewPr>
    <p:cSldViewPr snapToGrid="0">
      <p:cViewPr varScale="1">
        <p:scale>
          <a:sx n="40" d="100"/>
          <a:sy n="40" d="100"/>
        </p:scale>
        <p:origin x="48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文级别 1…"/>
          <p:cNvSpPr txBox="1">
            <a:spLocks noGrp="1"/>
          </p:cNvSpPr>
          <p:nvPr>
            <p:ph type="body" idx="1"/>
          </p:nvPr>
        </p:nvSpPr>
        <p:spPr>
          <a:xfrm>
            <a:off x="7318800" y="3790800"/>
            <a:ext cx="14637599" cy="7793999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目录">
            <a:extLst>
              <a:ext uri="{FF2B5EF4-FFF2-40B4-BE49-F238E27FC236}">
                <a16:creationId xmlns:a16="http://schemas.microsoft.com/office/drawing/2014/main" id="{DF971C0E-1DBC-6948-81F0-FD763979103D}"/>
              </a:ext>
            </a:extLst>
          </p:cNvPr>
          <p:cNvSpPr txBox="1"/>
          <p:nvPr userDrawn="1"/>
        </p:nvSpPr>
        <p:spPr>
          <a:xfrm>
            <a:off x="3784600" y="3700462"/>
            <a:ext cx="2625719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</a:defRPr>
            </a:lvl1pPr>
          </a:lstStyle>
          <a:p>
            <a:r>
              <a:rPr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目录</a:t>
            </a:r>
            <a:endParaRPr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019241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2AA593F-E553-C04C-90EE-F50DB52F33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76057628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97635DE-DDE0-0042-8EE7-D96300263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8200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EYNOTE模版_封底.jpg" descr="KEYNOTE模版_封底.jpg">
            <a:extLst>
              <a:ext uri="{FF2B5EF4-FFF2-40B4-BE49-F238E27FC236}">
                <a16:creationId xmlns:a16="http://schemas.microsoft.com/office/drawing/2014/main" id="{D23E9E45-FEEE-394F-8CAB-2F1DFA92C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7099875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日期占位符 9">
            <a:extLst>
              <a:ext uri="{FF2B5EF4-FFF2-40B4-BE49-F238E27FC236}">
                <a16:creationId xmlns:a16="http://schemas.microsoft.com/office/drawing/2014/main" id="{FDC3361A-9E30-1C4A-A1D1-FD3018F1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21">
            <a:extLst>
              <a:ext uri="{FF2B5EF4-FFF2-40B4-BE49-F238E27FC236}">
                <a16:creationId xmlns:a16="http://schemas.microsoft.com/office/drawing/2014/main" id="{86DBE177-84B7-3A48-A2FD-1EC09F949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17">
            <a:extLst>
              <a:ext uri="{FF2B5EF4-FFF2-40B4-BE49-F238E27FC236}">
                <a16:creationId xmlns:a16="http://schemas.microsoft.com/office/drawing/2014/main" id="{DB5594C7-A0D7-B749-9E0B-DFEA3EDD8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68443" y="13081000"/>
            <a:ext cx="434413" cy="471924"/>
          </a:xfrm>
        </p:spPr>
        <p:txBody>
          <a:bodyPr/>
          <a:lstStyle>
            <a:lvl1pPr>
              <a:defRPr/>
            </a:lvl1pPr>
          </a:lstStyle>
          <a:p>
            <a:fld id="{AED52864-CBD4-074C-85F6-1C36B09522F2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3CD492B-35E7-A14D-9F4C-9937D35AE3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62400" y="2890384"/>
            <a:ext cx="19458000" cy="9013825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6478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8ABB-C1BE-3E4C-AC78-B0DF6C5B0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901212-26A4-E349-AD22-3B4485B0C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28428-F8BF-F948-B6D3-C3E03987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A4FE-ED16-3547-A8C8-32B5F99282D8}" type="datetimeFigureOut">
              <a:rPr lang="en-US" smtClean="0"/>
              <a:t>9/4/20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5AFD0-C74A-1F42-80D4-619AC51D9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A5387-BB8F-EB47-866E-E858C04D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68443" y="13081000"/>
            <a:ext cx="434413" cy="471924"/>
          </a:xfrm>
        </p:spPr>
        <p:txBody>
          <a:bodyPr/>
          <a:lstStyle/>
          <a:p>
            <a:fld id="{1ED80C40-64E0-284A-851E-E98BE39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0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01005-CFD4-C040-B941-E63E750D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D73F4-C54B-1748-AEF9-BF8837690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A5B4B-6182-0240-B898-8CE5D57F8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FA4FE-ED16-3547-A8C8-32B5F99282D8}" type="datetimeFigureOut">
              <a:rPr lang="en-US" smtClean="0"/>
              <a:t>9/4/20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AD46A-DC57-7447-87EA-28A58FB34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80506-A70D-BE45-B647-60F557EB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68443" y="13081000"/>
            <a:ext cx="434413" cy="471924"/>
          </a:xfrm>
        </p:spPr>
        <p:txBody>
          <a:bodyPr/>
          <a:lstStyle/>
          <a:p>
            <a:fld id="{1ED80C40-64E0-284A-851E-E98BE39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6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EYNOTE模版_封面 副本 6.jpg" descr="KEYNOTE模版_封面 副本 6.jpg">
            <a:extLst>
              <a:ext uri="{FF2B5EF4-FFF2-40B4-BE49-F238E27FC236}">
                <a16:creationId xmlns:a16="http://schemas.microsoft.com/office/drawing/2014/main" id="{3BBABF19-1A10-0A45-8365-F750A0D88412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738" y="-2933"/>
            <a:ext cx="2437926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2997200"/>
            <a:ext cx="21005800" cy="894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2pPr marL="1270000" indent="-635000"/>
            <a:lvl3pPr marL="1905000" indent="-635000"/>
            <a:lvl4pPr marL="2540000" indent="-635000"/>
            <a:lvl5pPr marL="3175000" indent="-635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60" r:id="rId3"/>
    <p:sldLayoutId id="2147483658" r:id="rId4"/>
    <p:sldLayoutId id="2147483662" r:id="rId5"/>
    <p:sldLayoutId id="2147483663" r:id="rId6"/>
    <p:sldLayoutId id="2147483664" r:id="rId7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800" b="1" i="0" u="none" strike="noStrike" cap="none" spc="0" baseline="0">
          <a:solidFill>
            <a:srgbClr val="17B2E9"/>
          </a:solidFill>
          <a:uFillTx/>
          <a:latin typeface="Helvetica" pitchFamily="2" charset="0"/>
          <a:ea typeface="Alibaba PuHuiTi" pitchFamily="18" charset="-122"/>
          <a:cs typeface="Alibaba PuHuiTi" pitchFamily="18" charset="-122"/>
          <a:sym typeface="Helvetica Light"/>
        </a:defRPr>
      </a:lvl1pPr>
      <a:lvl2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Tx/>
        <a:buNone/>
        <a:tabLst/>
        <a:defRPr sz="40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/>
          <a:cs typeface="Alibaba PuHuiTi"/>
          <a:sym typeface="Alibaba PuHuiTi"/>
        </a:defRPr>
      </a:lvl1pPr>
      <a:lvl2pPr marL="127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/>
          <a:cs typeface="Alibaba PuHuiTi"/>
          <a:sym typeface="Alibaba PuHuiTi"/>
        </a:defRPr>
      </a:lvl2pPr>
      <a:lvl3pPr marL="190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/>
          <a:cs typeface="Alibaba PuHuiTi"/>
          <a:sym typeface="Alibaba PuHuiTi"/>
        </a:defRPr>
      </a:lvl3pPr>
      <a:lvl4pPr marL="254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/>
          <a:cs typeface="Alibaba PuHuiTi"/>
          <a:sym typeface="Alibaba PuHuiTi"/>
        </a:defRPr>
      </a:lvl4pPr>
      <a:lvl5pPr marL="317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"/>
          <a:cs typeface="Alibaba PuHuiTi"/>
          <a:sym typeface="Alibaba PuHuiTi"/>
        </a:defRPr>
      </a:lvl5pPr>
      <a:lvl6pPr marL="3677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"/>
          <a:ea typeface="Alibaba PuHuiTi"/>
          <a:cs typeface="Alibaba PuHuiTi"/>
          <a:sym typeface="Alibaba PuHuiTi"/>
        </a:defRPr>
      </a:lvl6pPr>
      <a:lvl7pPr marL="4312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"/>
          <a:ea typeface="Alibaba PuHuiTi"/>
          <a:cs typeface="Alibaba PuHuiTi"/>
          <a:sym typeface="Alibaba PuHuiTi"/>
        </a:defRPr>
      </a:lvl7pPr>
      <a:lvl8pPr marL="4947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"/>
          <a:ea typeface="Alibaba PuHuiTi"/>
          <a:cs typeface="Alibaba PuHuiTi"/>
          <a:sym typeface="Alibaba PuHuiTi"/>
        </a:defRPr>
      </a:lvl8pPr>
      <a:lvl9pPr marL="5582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"/>
          <a:ea typeface="Alibaba PuHuiTi"/>
          <a:cs typeface="Alibaba PuHuiTi"/>
          <a:sym typeface="Alibaba PuHuiTi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AD6CB-8678-8741-A4DF-4FE897371D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通达核心业务架构设计</a:t>
            </a:r>
            <a:br>
              <a:rPr lang="en-US" altLang="ja-JP" dirty="0"/>
            </a:br>
            <a:r>
              <a:rPr lang="ja-JP" altLang="en-US"/>
              <a:t>方案</a:t>
            </a:r>
            <a:r>
              <a:rPr lang="zh-CN" altLang="en-US" dirty="0"/>
              <a:t>（</a:t>
            </a:r>
            <a:r>
              <a:rPr lang="ja-JP" altLang="en-US"/>
              <a:t>草案</a:t>
            </a:r>
            <a:r>
              <a:rPr lang="zh-CN" altLang="en-US" dirty="0"/>
              <a:t>）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ECD63A-6A8D-BF4C-A470-C54B2B27EC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4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2176-0476-A84D-8425-425158F6F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设计目标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96D8B-1C26-8247-9326-FDAEFF7E8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ja-JP" altLang="en-US"/>
              <a:t>整体架构弹性可伸缩</a:t>
            </a:r>
            <a:r>
              <a:rPr lang="zh-CN" altLang="en-US" dirty="0"/>
              <a:t>，</a:t>
            </a:r>
            <a:r>
              <a:rPr lang="ja-JP" altLang="en-US"/>
              <a:t>满足订单量从零到一百万的持续增长过程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从节约成本角度</a:t>
            </a:r>
            <a:r>
              <a:rPr lang="zh-CN" altLang="en-US" dirty="0"/>
              <a:t>，</a:t>
            </a:r>
            <a:r>
              <a:rPr lang="ja-JP" altLang="en-US"/>
              <a:t>早期部署方案采用精简部署</a:t>
            </a:r>
            <a:r>
              <a:rPr lang="zh-CN" altLang="en-US" dirty="0"/>
              <a:t>，</a:t>
            </a:r>
            <a:r>
              <a:rPr lang="ja-JP" altLang="en-US"/>
              <a:t>满足需求的前提下部署尽量少的服务器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未来可能会迁移到第三方云计算平台</a:t>
            </a:r>
            <a:r>
              <a:rPr lang="zh-CN" altLang="en-US" dirty="0"/>
              <a:t>，</a:t>
            </a:r>
            <a:r>
              <a:rPr lang="ja-JP" altLang="en-US"/>
              <a:t>因此技术选型尽量选取能兼容主流云厂商的开源技术方案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95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13C5D-EA15-4647-AAAC-F39636A68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用例模型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1639A-D06B-034B-A2A0-AD9B46B42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F2BD7-6DD4-344E-B913-81703805D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013" y="2997200"/>
            <a:ext cx="17960773" cy="1051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15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B3E1D-CED2-CB4D-BADA-E208EC9C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用例说明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CA304-D98F-5146-860F-B0488CB51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ja-JP" altLang="en-US"/>
              <a:t>核心业务都需要通过订单进行管理</a:t>
            </a:r>
            <a:r>
              <a:rPr lang="zh-CN" altLang="en-US" dirty="0"/>
              <a:t>，</a:t>
            </a:r>
            <a:r>
              <a:rPr lang="ja-JP" altLang="en-US"/>
              <a:t>因此抽象出</a:t>
            </a:r>
            <a:r>
              <a:rPr lang="zh-CN" altLang="en-US" dirty="0"/>
              <a:t>“</a:t>
            </a:r>
            <a:r>
              <a:rPr lang="ja-JP" altLang="en-US"/>
              <a:t>订单管理</a:t>
            </a:r>
            <a:r>
              <a:rPr lang="zh-CN" altLang="en-US" dirty="0"/>
              <a:t>”</a:t>
            </a:r>
            <a:r>
              <a:rPr lang="ja-JP" altLang="en-US"/>
              <a:t>用例</a:t>
            </a:r>
            <a:r>
              <a:rPr lang="zh-CN" altLang="en-US" dirty="0"/>
              <a:t>，</a:t>
            </a:r>
            <a:r>
              <a:rPr lang="ja-JP" altLang="en-US"/>
              <a:t>供其他用例使用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为了加快并简化核心用例</a:t>
            </a:r>
            <a:r>
              <a:rPr lang="zh-CN" altLang="en-US" dirty="0"/>
              <a:t>“</a:t>
            </a:r>
            <a:r>
              <a:rPr lang="ja-JP" altLang="en-US"/>
              <a:t>订单匹配快递员</a:t>
            </a:r>
            <a:r>
              <a:rPr lang="zh-CN" altLang="en-US" dirty="0"/>
              <a:t>”</a:t>
            </a:r>
            <a:r>
              <a:rPr lang="ja-JP" altLang="en-US"/>
              <a:t>的操作</a:t>
            </a:r>
            <a:r>
              <a:rPr lang="zh-CN" altLang="en-US" dirty="0"/>
              <a:t>，</a:t>
            </a:r>
            <a:r>
              <a:rPr lang="ja-JP" altLang="en-US"/>
              <a:t>该用例不和订单管理用例交互</a:t>
            </a:r>
            <a:endParaRPr lang="en-US" altLang="ja-JP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155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0ADB9-2549-9549-A0E6-4A2BE06C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部署模型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62CC4-4C86-944C-A0E1-BE325F232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D8FADC-F3AC-DC44-A456-1145AFB6F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49" y="79801"/>
            <a:ext cx="11110883" cy="1320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5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F17-1B5A-0B44-BDCF-D11ECC818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部署说明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7D0B1-6FB8-F64D-97FA-40540CFAB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CDN</a:t>
            </a:r>
            <a:r>
              <a:rPr lang="ja-JP" altLang="en-US"/>
              <a:t>用来加速用户图片访问速度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zh-CN" altLang="en-US" dirty="0"/>
              <a:t>负载均衡服务器</a:t>
            </a:r>
            <a:r>
              <a:rPr lang="ja-JP" altLang="en-US"/>
              <a:t>早期采用</a:t>
            </a:r>
            <a:r>
              <a:rPr lang="en-US" altLang="ja-JP" dirty="0"/>
              <a:t>Nginx</a:t>
            </a:r>
            <a:r>
              <a:rPr lang="ja-JP" altLang="en-US"/>
              <a:t>部署</a:t>
            </a:r>
            <a:r>
              <a:rPr lang="zh-CN" altLang="en-US" dirty="0"/>
              <a:t>，</a:t>
            </a:r>
            <a:r>
              <a:rPr lang="ja-JP" altLang="en-US"/>
              <a:t>将来并发量大的时候该用</a:t>
            </a:r>
            <a:r>
              <a:rPr lang="en-US" altLang="ja-JP" dirty="0"/>
              <a:t>LVS</a:t>
            </a:r>
            <a:r>
              <a:rPr lang="ja-JP" altLang="en-US"/>
              <a:t>部署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网关服务器早期采用双机部署</a:t>
            </a:r>
            <a:r>
              <a:rPr lang="zh-CN" altLang="en-US" dirty="0"/>
              <a:t>，</a:t>
            </a:r>
            <a:r>
              <a:rPr lang="ja-JP" altLang="en-US"/>
              <a:t>未来根据业务量持续扩容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微服务框架采用</a:t>
            </a:r>
            <a:r>
              <a:rPr lang="en-US" altLang="ja-JP" dirty="0"/>
              <a:t>Dubbo</a:t>
            </a:r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消息队列采用</a:t>
            </a:r>
            <a:r>
              <a:rPr lang="en-US" altLang="ja-JP" dirty="0"/>
              <a:t>ActiveMQ</a:t>
            </a:r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早期不准备部署</a:t>
            </a:r>
            <a:r>
              <a:rPr lang="en-US" altLang="ja-JP" dirty="0" err="1"/>
              <a:t>Redis</a:t>
            </a:r>
            <a:r>
              <a:rPr lang="zh-CN" altLang="en-US" dirty="0"/>
              <a:t>，</a:t>
            </a:r>
            <a:r>
              <a:rPr lang="ja-JP" altLang="en-US"/>
              <a:t>快递员位置直接记录在配单微服务中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数据库采用</a:t>
            </a:r>
            <a:r>
              <a:rPr lang="en-US" altLang="ja-JP" dirty="0"/>
              <a:t>MySQL</a:t>
            </a:r>
            <a:r>
              <a:rPr lang="ja-JP" altLang="en-US"/>
              <a:t>并配置主从复制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81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D9218-2D06-0140-B5A8-0CAE6AA91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下单抢单活动模型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AB42B-3EDA-4944-8719-A69783F67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57FDA9-5FE0-B048-9464-707ADB5D7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24" y="2565903"/>
            <a:ext cx="23337952" cy="1092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06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C8FA1-241F-D14B-A1E9-BC79BCD6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订单状态图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3F850-2AD6-154E-B484-41786050B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6C3C89-9C59-A144-AB2F-22EEA2771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39" y="4066750"/>
            <a:ext cx="22270922" cy="857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05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15040-1BCB-F04A-B322-1D42F89A1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订单位置匹配算法</a:t>
            </a:r>
            <a:endParaRPr lang="en-US" altLang="ja-J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7B6A-A3A2-594F-B45D-3BCACB34B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ja-JP" altLang="en-US"/>
              <a:t>早期</a:t>
            </a:r>
            <a:r>
              <a:rPr lang="zh-CN" altLang="en-US" dirty="0"/>
              <a:t>，</a:t>
            </a:r>
            <a:r>
              <a:rPr lang="ja-JP" altLang="en-US"/>
              <a:t>快递员少的情况下</a:t>
            </a:r>
            <a:r>
              <a:rPr lang="zh-CN" altLang="en-US" dirty="0"/>
              <a:t>，</a:t>
            </a:r>
            <a:r>
              <a:rPr lang="ja-JP" altLang="en-US"/>
              <a:t>订单位置匹配采用全部遍历法</a:t>
            </a:r>
            <a:r>
              <a:rPr lang="zh-CN" altLang="en-US" dirty="0"/>
              <a:t>，</a:t>
            </a:r>
            <a:r>
              <a:rPr lang="ja-JP" altLang="en-US"/>
              <a:t>用取件地址经纬度和快递员最新经纬度</a:t>
            </a:r>
            <a:r>
              <a:rPr lang="zh-CN" altLang="en-US" dirty="0"/>
              <a:t>，</a:t>
            </a:r>
            <a:r>
              <a:rPr lang="ja-JP" altLang="en-US"/>
              <a:t>根据欧氏距离公式计算直线距离</a:t>
            </a:r>
            <a:r>
              <a:rPr lang="zh-CN" altLang="en-US" dirty="0"/>
              <a:t>，</a:t>
            </a:r>
            <a:r>
              <a:rPr lang="ja-JP" altLang="en-US"/>
              <a:t>进行匹配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中期</a:t>
            </a:r>
            <a:r>
              <a:rPr lang="zh-CN" altLang="en-US" dirty="0"/>
              <a:t>，</a:t>
            </a:r>
            <a:r>
              <a:rPr lang="ja-JP" altLang="en-US"/>
              <a:t>合并快递员位置</a:t>
            </a:r>
            <a:r>
              <a:rPr lang="zh-CN" altLang="en-US" dirty="0"/>
              <a:t>，</a:t>
            </a:r>
            <a:r>
              <a:rPr lang="ja-JP" altLang="en-US"/>
              <a:t>用经纬度精度为小数点后两位</a:t>
            </a:r>
            <a:r>
              <a:rPr lang="zh-CN" altLang="en-US" dirty="0"/>
              <a:t>（</a:t>
            </a:r>
            <a:r>
              <a:rPr lang="ja-JP" altLang="en-US"/>
              <a:t>距离误差</a:t>
            </a:r>
            <a:r>
              <a:rPr lang="en-US" altLang="zh-CN" dirty="0"/>
              <a:t>1KM</a:t>
            </a:r>
            <a:r>
              <a:rPr lang="zh-CN" altLang="en-US" dirty="0"/>
              <a:t>）</a:t>
            </a:r>
            <a:r>
              <a:rPr lang="ja-JP" altLang="en-US"/>
              <a:t>做区域定位</a:t>
            </a:r>
            <a:r>
              <a:rPr lang="zh-CN" altLang="en-US" dirty="0"/>
              <a:t>，</a:t>
            </a:r>
            <a:r>
              <a:rPr lang="ja-JP" altLang="en-US"/>
              <a:t>先选定区域</a:t>
            </a:r>
            <a:r>
              <a:rPr lang="zh-CN" altLang="en-US" dirty="0"/>
              <a:t>，</a:t>
            </a:r>
            <a:r>
              <a:rPr lang="ja-JP" altLang="en-US"/>
              <a:t>后进行区域内快递员位置匹配</a:t>
            </a:r>
            <a:endParaRPr lang="en-US" altLang="ja-JP" dirty="0"/>
          </a:p>
          <a:p>
            <a:pPr marL="742950" indent="-742950">
              <a:buFont typeface="+mj-lt"/>
              <a:buAutoNum type="arabicPeriod"/>
            </a:pPr>
            <a:r>
              <a:rPr lang="ja-JP" altLang="en-US"/>
              <a:t>后期</a:t>
            </a:r>
            <a:r>
              <a:rPr lang="zh-CN" altLang="en-US" dirty="0"/>
              <a:t>，</a:t>
            </a:r>
            <a:r>
              <a:rPr lang="ja-JP" altLang="en-US"/>
              <a:t>在中期区域定位的基础上</a:t>
            </a:r>
            <a:r>
              <a:rPr lang="zh-CN" altLang="en-US" dirty="0"/>
              <a:t>，</a:t>
            </a:r>
            <a:r>
              <a:rPr lang="ja-JP" altLang="en-US"/>
              <a:t>根据导航路线距离及预估上门时间进行匹配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20549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7749</TotalTime>
  <Words>304</Words>
  <Application>Microsoft Macintosh PowerPoint</Application>
  <PresentationFormat>Custom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Alibaba PuHuiTi</vt:lpstr>
      <vt:lpstr>Microsoft YaHei</vt:lpstr>
      <vt:lpstr>Arial</vt:lpstr>
      <vt:lpstr>Helvetica</vt:lpstr>
      <vt:lpstr>Helvetica Light</vt:lpstr>
      <vt:lpstr>Helvetica Neue</vt:lpstr>
      <vt:lpstr>Helvetica Neue Light</vt:lpstr>
      <vt:lpstr>Wingdings</vt:lpstr>
      <vt:lpstr>White</vt:lpstr>
      <vt:lpstr>通达核心业务架构设计 方案（草案）</vt:lpstr>
      <vt:lpstr>设计目标</vt:lpstr>
      <vt:lpstr>用例模型</vt:lpstr>
      <vt:lpstr>用例说明</vt:lpstr>
      <vt:lpstr>部署模型</vt:lpstr>
      <vt:lpstr>部署说明</vt:lpstr>
      <vt:lpstr>下单抢单活动模型</vt:lpstr>
      <vt:lpstr>订单状态图</vt:lpstr>
      <vt:lpstr>订单位置匹配算法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章节标题</dc:title>
  <cp:lastModifiedBy>李 智慧</cp:lastModifiedBy>
  <cp:revision>351</cp:revision>
  <cp:lastPrinted>2019-10-08T09:23:57Z</cp:lastPrinted>
  <dcterms:modified xsi:type="dcterms:W3CDTF">2020-09-04T12:14:17Z</dcterms:modified>
</cp:coreProperties>
</file>